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77" r:id="rId3"/>
    <p:sldId id="278" r:id="rId4"/>
    <p:sldId id="258" r:id="rId5"/>
    <p:sldId id="259" r:id="rId6"/>
    <p:sldId id="260" r:id="rId7"/>
    <p:sldId id="261" r:id="rId8"/>
    <p:sldId id="262" r:id="rId9"/>
    <p:sldId id="263" r:id="rId10"/>
    <p:sldId id="268" r:id="rId11"/>
    <p:sldId id="267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92"/>
    <p:restoredTop sz="95588"/>
  </p:normalViewPr>
  <p:slideViewPr>
    <p:cSldViewPr snapToGrid="0" snapToObjects="1">
      <p:cViewPr varScale="1">
        <p:scale>
          <a:sx n="100" d="100"/>
          <a:sy n="100" d="100"/>
        </p:scale>
        <p:origin x="2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8A471D-841C-CC4F-A4A2-6FE72E1D5088}" type="datetimeFigureOut">
              <a:rPr lang="en-US" smtClean="0"/>
              <a:t>10/7/20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6A918-AA2B-B14F-A592-8EFDDBEBD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797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62B7A-3FF8-364A-9D31-DD831DED7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A5278D-4E64-9141-9A46-643A1101F3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1208B-9FD1-F347-8253-A8630A888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86821-68C9-0E43-9B1A-C6EBC5FA0A58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AA512-8BE1-C947-9F66-A81167260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23CAC-133B-7242-B3FD-94CC2600B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27E46-4B7D-114E-80C3-F2BE94677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96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F5857-A486-3342-81E2-E5B7D013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23BA4-2444-DC41-8BE6-E8832306FE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336A4-EA05-C04F-A141-C20107854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86821-68C9-0E43-9B1A-C6EBC5FA0A58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44C76-0927-474E-98A2-1ED7583A8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2DF9A-08FC-174D-AE5E-B2CCBE45E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27E46-4B7D-114E-80C3-F2BE94677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23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B59AB7-74A6-294E-A359-9E71653DEC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C5C4F7-DE15-9249-A51F-6D1F067C3D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01903-1A7C-614F-8323-FB927AB05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86821-68C9-0E43-9B1A-C6EBC5FA0A58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914B8-5943-2D45-8AAF-443881660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6AFF6-75D2-5943-80E7-FF4A094CB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27E46-4B7D-114E-80C3-F2BE94677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39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4B728-6B0B-8549-9969-B673646A6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24149-C180-4E4F-ABD0-3F176C6F7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9DB8B-4567-2245-A2E4-7328DD394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86821-68C9-0E43-9B1A-C6EBC5FA0A58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BF26E-E562-AA4F-A95D-945C40873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8C813-4DF4-E645-AA7F-B7186B125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27E46-4B7D-114E-80C3-F2BE94677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047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185CC-373E-1944-BF43-BB84AA61C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7B9D9-B4DA-6C4C-A058-825C8227F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CCFF2-7BB6-A041-8647-0F90D8CC5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86821-68C9-0E43-9B1A-C6EBC5FA0A58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B4A82-372C-4244-B53C-E7C4A9ABC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C2280-E19B-784F-8097-DEF8DB73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27E46-4B7D-114E-80C3-F2BE94677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14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6D463-56BD-FB4C-87E7-564170892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5A078-BB9F-A547-901A-A82F4943ED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7B0994-83AF-9D45-83C6-ADD55E5E2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FEEE8E-F2B5-BE43-8B87-ACB64058D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86821-68C9-0E43-9B1A-C6EBC5FA0A58}" type="datetimeFigureOut">
              <a:rPr lang="en-US" smtClean="0"/>
              <a:t>10/7/20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1ABA55-45AB-4048-A3BD-F0556B345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E19097-0FB0-634E-9462-1FBF1D1E2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27E46-4B7D-114E-80C3-F2BE94677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126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FD895-F7F9-7044-B82F-915FA959E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3380EF-4842-2241-80F4-10C33AF99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E1D796-A507-4C4E-A974-5A63DA117A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F0D884-8BE9-3D4C-A041-9199ECE96F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BC43ED-7952-FA4E-9A3F-3E6922F67C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4BBB16-F36D-0F48-8F31-9CA9C3A3E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86821-68C9-0E43-9B1A-C6EBC5FA0A58}" type="datetimeFigureOut">
              <a:rPr lang="en-US" smtClean="0"/>
              <a:t>10/7/20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4EF013-F633-1F48-AA2A-7E3CD5AC7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AB2443-9B92-9D4B-9BD7-40570B4A1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27E46-4B7D-114E-80C3-F2BE94677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84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DBF79-16FE-AD48-9A3D-6B4ABBBC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76FC84-F8B1-BF4D-9C7B-9DA64E3F4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86821-68C9-0E43-9B1A-C6EBC5FA0A58}" type="datetimeFigureOut">
              <a:rPr lang="en-US" smtClean="0"/>
              <a:t>10/7/20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ACD301-480C-334F-A77E-2667A41FB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E4002F-3052-9B46-A6F4-B68A355AD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27E46-4B7D-114E-80C3-F2BE94677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47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042229-7C83-E543-90E7-C91328235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86821-68C9-0E43-9B1A-C6EBC5FA0A58}" type="datetimeFigureOut">
              <a:rPr lang="en-US" smtClean="0"/>
              <a:t>10/7/20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CAB6DB-9C8C-BD48-8D2F-D4BD4E0D3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5EB188-E6F9-464A-8ECF-E22059F3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27E46-4B7D-114E-80C3-F2BE94677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359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13E44-2B2B-9D48-8CF4-D8692EED0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A832E-509C-7442-BA21-78AECBA25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B0D413-7201-BE44-9CAC-6D248049E0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B51000-4AF3-0847-A25B-CD6F7F5F5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86821-68C9-0E43-9B1A-C6EBC5FA0A58}" type="datetimeFigureOut">
              <a:rPr lang="en-US" smtClean="0"/>
              <a:t>10/7/20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B1426-CCF1-4E49-A0EE-A0B9EB8FA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001B78-DEA5-8447-91AD-735A0F621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27E46-4B7D-114E-80C3-F2BE94677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2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F4662-A77A-254B-8E1C-267B3E6BF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8DBFD0-2356-D64E-9448-31C04C1605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1000C6-D6EE-3F42-896C-E1958D7538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AB0DAD-13E9-1646-9DBB-75E13D02A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86821-68C9-0E43-9B1A-C6EBC5FA0A58}" type="datetimeFigureOut">
              <a:rPr lang="en-US" smtClean="0"/>
              <a:t>10/7/20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13B69B-427A-C945-BE40-C49B8F348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B996D3-0746-2F42-BD69-82F712359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27E46-4B7D-114E-80C3-F2BE94677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890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72A24D-1D89-5742-97CD-63BE4938D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D3F82-23E6-A04D-AEC1-609F8D334E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F66290-827E-9746-9203-82C0FE5A08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86821-68C9-0E43-9B1A-C6EBC5FA0A58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DE04F-7575-0948-9830-101BC7980E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E9E9E-80B5-C548-90BB-1B8AF3864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27E46-4B7D-114E-80C3-F2BE94677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360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8E7EE-B24C-CD43-B92D-ADC9330CF8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Species Distribution Modeling</a:t>
            </a:r>
            <a:br>
              <a:rPr lang="en-US" dirty="0"/>
            </a:br>
            <a:r>
              <a:rPr lang="en-US"/>
              <a:t>Background Info</a:t>
            </a:r>
            <a:endParaRPr lang="en-US" dirty="0"/>
          </a:p>
        </p:txBody>
      </p:sp>
      <p:pic>
        <p:nvPicPr>
          <p:cNvPr id="9" name="Picture 8" descr="A picture containing table, sitting, water, star&#10;&#10;Description automatically generated">
            <a:extLst>
              <a:ext uri="{FF2B5EF4-FFF2-40B4-BE49-F238E27FC236}">
                <a16:creationId xmlns:a16="http://schemas.microsoft.com/office/drawing/2014/main" id="{8786D7BA-8C70-1144-8777-74FC5086A5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59" t="5926" r="24976" b="5680"/>
          <a:stretch/>
        </p:blipFill>
        <p:spPr>
          <a:xfrm>
            <a:off x="650240" y="3766610"/>
            <a:ext cx="2470912" cy="2457184"/>
          </a:xfrm>
          <a:prstGeom prst="ellipse">
            <a:avLst/>
          </a:prstGeom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3FC22B19-3B1A-4D4C-8C5B-7C0E3C703D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53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CF0FA-E3C1-954A-8B3F-B4EC0D6D7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BD200CAC-7D50-DD46-B863-AC5E7AAAC2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"/>
            <a:ext cx="10929847" cy="6492875"/>
          </a:xfrm>
        </p:spPr>
      </p:pic>
    </p:spTree>
    <p:extLst>
      <p:ext uri="{BB962C8B-B14F-4D97-AF65-F5344CB8AC3E}">
        <p14:creationId xmlns:p14="http://schemas.microsoft.com/office/powerpoint/2010/main" val="4107128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7CDE9-FB44-C143-9A48-F04FB1DA3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F6AB5-13F7-2845-A7B5-6A1731032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Profile methods</a:t>
            </a:r>
          </a:p>
          <a:p>
            <a:pPr lvl="1"/>
            <a:r>
              <a:rPr lang="en-US" dirty="0"/>
              <a:t>DOMAIN, BIOCLIM, </a:t>
            </a:r>
            <a:r>
              <a:rPr lang="en-US" dirty="0" err="1"/>
              <a:t>Mahalanobis</a:t>
            </a:r>
            <a:endParaRPr lang="en-US" dirty="0"/>
          </a:p>
          <a:p>
            <a:pPr lvl="1"/>
            <a:r>
              <a:rPr lang="en-US" dirty="0"/>
              <a:t>Presence only data</a:t>
            </a:r>
          </a:p>
          <a:p>
            <a:r>
              <a:rPr lang="en-US" dirty="0"/>
              <a:t>Regression Methods</a:t>
            </a:r>
          </a:p>
          <a:p>
            <a:pPr lvl="1"/>
            <a:r>
              <a:rPr lang="en-US" dirty="0"/>
              <a:t>GLM, GAM, MARS</a:t>
            </a:r>
          </a:p>
          <a:p>
            <a:pPr lvl="1"/>
            <a:r>
              <a:rPr lang="en-US" dirty="0"/>
              <a:t>Presence and absence or background</a:t>
            </a:r>
          </a:p>
          <a:p>
            <a:r>
              <a:rPr lang="en-US" dirty="0"/>
              <a:t>Machine Learning Methods</a:t>
            </a:r>
          </a:p>
          <a:p>
            <a:pPr lvl="1"/>
            <a:r>
              <a:rPr lang="en-US" dirty="0" err="1"/>
              <a:t>MaxEnt</a:t>
            </a:r>
            <a:r>
              <a:rPr lang="en-US" dirty="0"/>
              <a:t>, Random Forest, Support Vector Machines, GARP</a:t>
            </a:r>
          </a:p>
          <a:p>
            <a:pPr lvl="1"/>
            <a:r>
              <a:rPr lang="en-US" dirty="0"/>
              <a:t>Presence and absence or background</a:t>
            </a:r>
          </a:p>
        </p:txBody>
      </p:sp>
    </p:spTree>
    <p:extLst>
      <p:ext uri="{BB962C8B-B14F-4D97-AF65-F5344CB8AC3E}">
        <p14:creationId xmlns:p14="http://schemas.microsoft.com/office/powerpoint/2010/main" val="2821615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7CDE9-FB44-C143-9A48-F04FB1DA3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F6AB5-13F7-2845-A7B5-6A1731032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Profile methods</a:t>
            </a:r>
          </a:p>
          <a:p>
            <a:pPr lvl="1"/>
            <a:r>
              <a:rPr lang="en-US" dirty="0">
                <a:highlight>
                  <a:srgbClr val="008000"/>
                </a:highlight>
              </a:rPr>
              <a:t>DOMAIN, BIOCLIM, </a:t>
            </a:r>
            <a:r>
              <a:rPr lang="en-US" dirty="0" err="1">
                <a:highlight>
                  <a:srgbClr val="008000"/>
                </a:highlight>
              </a:rPr>
              <a:t>Mahalanobis</a:t>
            </a:r>
            <a:endParaRPr lang="en-US" dirty="0">
              <a:highlight>
                <a:srgbClr val="008000"/>
              </a:highlight>
            </a:endParaRPr>
          </a:p>
          <a:p>
            <a:pPr lvl="1"/>
            <a:r>
              <a:rPr lang="en-US" dirty="0"/>
              <a:t>Presence only data</a:t>
            </a:r>
          </a:p>
          <a:p>
            <a:r>
              <a:rPr lang="en-US" dirty="0"/>
              <a:t>Regression Methods</a:t>
            </a:r>
          </a:p>
          <a:p>
            <a:pPr lvl="1"/>
            <a:r>
              <a:rPr lang="en-US" dirty="0"/>
              <a:t>GLM, GAM, MARS</a:t>
            </a:r>
          </a:p>
          <a:p>
            <a:pPr lvl="1"/>
            <a:r>
              <a:rPr lang="en-US" dirty="0"/>
              <a:t>Presence and absence or background</a:t>
            </a:r>
          </a:p>
          <a:p>
            <a:r>
              <a:rPr lang="en-US" dirty="0"/>
              <a:t>Machine Learning Methods</a:t>
            </a:r>
          </a:p>
          <a:p>
            <a:pPr lvl="1"/>
            <a:r>
              <a:rPr lang="en-US" dirty="0" err="1">
                <a:highlight>
                  <a:srgbClr val="008000"/>
                </a:highlight>
              </a:rPr>
              <a:t>MaxEnt</a:t>
            </a:r>
            <a:r>
              <a:rPr lang="en-US" dirty="0"/>
              <a:t>, Random Forest, Support Vector Machines, GARP</a:t>
            </a:r>
          </a:p>
          <a:p>
            <a:pPr lvl="1"/>
            <a:r>
              <a:rPr lang="en-US" dirty="0"/>
              <a:t>Presence and absence or background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E871AD-E791-9748-A9C0-580B531E5345}"/>
              </a:ext>
            </a:extLst>
          </p:cNvPr>
          <p:cNvSpPr txBox="1"/>
          <p:nvPr/>
        </p:nvSpPr>
        <p:spPr>
          <a:xfrm>
            <a:off x="7010399" y="3136612"/>
            <a:ext cx="1744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’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</a:rPr>
              <a:t>dismo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782932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7CDE9-FB44-C143-9A48-F04FB1DA3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F6AB5-13F7-2845-A7B5-6A1731032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Profile methods</a:t>
            </a:r>
          </a:p>
          <a:p>
            <a:pPr lvl="1"/>
            <a:r>
              <a:rPr lang="en-US" dirty="0">
                <a:highlight>
                  <a:srgbClr val="008000"/>
                </a:highlight>
              </a:rPr>
              <a:t>DOMAIN, BIOCLIM, </a:t>
            </a:r>
            <a:r>
              <a:rPr lang="en-US" dirty="0" err="1">
                <a:highlight>
                  <a:srgbClr val="008000"/>
                </a:highlight>
              </a:rPr>
              <a:t>Mahalanobis</a:t>
            </a:r>
            <a:endParaRPr lang="en-US" dirty="0">
              <a:highlight>
                <a:srgbClr val="008000"/>
              </a:highlight>
            </a:endParaRPr>
          </a:p>
          <a:p>
            <a:pPr lvl="1"/>
            <a:r>
              <a:rPr lang="en-US" dirty="0"/>
              <a:t>Presence only data</a:t>
            </a:r>
          </a:p>
          <a:p>
            <a:r>
              <a:rPr lang="en-US" dirty="0"/>
              <a:t>Regression Methods</a:t>
            </a:r>
          </a:p>
          <a:p>
            <a:pPr lvl="1"/>
            <a:r>
              <a:rPr lang="en-US" dirty="0">
                <a:highlight>
                  <a:srgbClr val="C0C0C0"/>
                </a:highlight>
              </a:rPr>
              <a:t>GLM, GAM, MARS</a:t>
            </a:r>
          </a:p>
          <a:p>
            <a:pPr lvl="1"/>
            <a:r>
              <a:rPr lang="en-US" dirty="0"/>
              <a:t>Presence and absence or background</a:t>
            </a:r>
          </a:p>
          <a:p>
            <a:r>
              <a:rPr lang="en-US" dirty="0"/>
              <a:t>Machine Learning Methods</a:t>
            </a:r>
          </a:p>
          <a:p>
            <a:pPr lvl="1"/>
            <a:r>
              <a:rPr lang="en-US" dirty="0" err="1">
                <a:highlight>
                  <a:srgbClr val="008000"/>
                </a:highlight>
              </a:rPr>
              <a:t>MaxEnt</a:t>
            </a:r>
            <a:r>
              <a:rPr lang="en-US" dirty="0"/>
              <a:t>, </a:t>
            </a:r>
            <a:r>
              <a:rPr lang="en-US" dirty="0">
                <a:highlight>
                  <a:srgbClr val="C0C0C0"/>
                </a:highlight>
              </a:rPr>
              <a:t>Random Forest, Support Vector Machines,</a:t>
            </a:r>
            <a:r>
              <a:rPr lang="en-US" dirty="0"/>
              <a:t> GARP</a:t>
            </a:r>
          </a:p>
          <a:p>
            <a:pPr lvl="1"/>
            <a:r>
              <a:rPr lang="en-US" dirty="0"/>
              <a:t>Presence and absence or background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E871AD-E791-9748-A9C0-580B531E5345}"/>
              </a:ext>
            </a:extLst>
          </p:cNvPr>
          <p:cNvSpPr txBox="1"/>
          <p:nvPr/>
        </p:nvSpPr>
        <p:spPr>
          <a:xfrm>
            <a:off x="7010399" y="3136612"/>
            <a:ext cx="1744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’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</a:rPr>
              <a:t>dismo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995565-78B2-AA4C-82B8-208095554BEC}"/>
              </a:ext>
            </a:extLst>
          </p:cNvPr>
          <p:cNvSpPr txBox="1"/>
          <p:nvPr/>
        </p:nvSpPr>
        <p:spPr>
          <a:xfrm>
            <a:off x="9609666" y="3136611"/>
            <a:ext cx="1744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‘</a:t>
            </a:r>
            <a:r>
              <a:rPr lang="en-US" sz="3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sdm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3096877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589D9-22FC-E548-B162-1C43E64B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Biogeography Theory</a:t>
            </a:r>
          </a:p>
        </p:txBody>
      </p:sp>
      <p:pic>
        <p:nvPicPr>
          <p:cNvPr id="4098" name="Picture 2" descr="Frontiers | Advances and Limitations of Disease ...">
            <a:extLst>
              <a:ext uri="{FF2B5EF4-FFF2-40B4-BE49-F238E27FC236}">
                <a16:creationId xmlns:a16="http://schemas.microsoft.com/office/drawing/2014/main" id="{014F35BE-836E-4D43-8B12-12ED68284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915" y="1690688"/>
            <a:ext cx="5854170" cy="454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D19EA9-94B0-664E-970C-C91B64403813}"/>
              </a:ext>
            </a:extLst>
          </p:cNvPr>
          <p:cNvSpPr txBox="1"/>
          <p:nvPr/>
        </p:nvSpPr>
        <p:spPr>
          <a:xfrm>
            <a:off x="7569200" y="6308209"/>
            <a:ext cx="264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Escobar &amp; Craft, 2016</a:t>
            </a:r>
          </a:p>
        </p:txBody>
      </p:sp>
    </p:spTree>
    <p:extLst>
      <p:ext uri="{BB962C8B-B14F-4D97-AF65-F5344CB8AC3E}">
        <p14:creationId xmlns:p14="http://schemas.microsoft.com/office/powerpoint/2010/main" val="356597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589D9-22FC-E548-B162-1C43E64B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Biogeography Theory</a:t>
            </a:r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A7BD945B-05C0-AD48-B004-90A81CCBA6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347"/>
          <a:stretch/>
        </p:blipFill>
        <p:spPr>
          <a:xfrm>
            <a:off x="2491316" y="1524000"/>
            <a:ext cx="7209367" cy="51349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417978-870F-934E-AA57-3ADE56E13758}"/>
              </a:ext>
            </a:extLst>
          </p:cNvPr>
          <p:cNvSpPr txBox="1"/>
          <p:nvPr/>
        </p:nvSpPr>
        <p:spPr>
          <a:xfrm>
            <a:off x="9378950" y="6123543"/>
            <a:ext cx="264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Guisan</a:t>
            </a:r>
            <a:r>
              <a:rPr lang="en-US" dirty="0"/>
              <a:t> &amp; </a:t>
            </a:r>
            <a:r>
              <a:rPr lang="en-US" dirty="0" err="1"/>
              <a:t>Thuiller</a:t>
            </a:r>
            <a:r>
              <a:rPr lang="en-US" dirty="0"/>
              <a:t>, 2005</a:t>
            </a:r>
          </a:p>
        </p:txBody>
      </p:sp>
    </p:spTree>
    <p:extLst>
      <p:ext uri="{BB962C8B-B14F-4D97-AF65-F5344CB8AC3E}">
        <p14:creationId xmlns:p14="http://schemas.microsoft.com/office/powerpoint/2010/main" val="345839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DFCD0-F248-314D-A03D-71F031213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SDM (What)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0BBD30BE-1377-4948-87AD-99E9B925EF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6794" y="8838734"/>
            <a:ext cx="5436588" cy="4351338"/>
          </a:xfrm>
        </p:spPr>
      </p:pic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D201A247-B008-D94D-8383-2F352F4635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24" t="37777" r="8365" b="22223"/>
          <a:stretch/>
        </p:blipFill>
        <p:spPr>
          <a:xfrm>
            <a:off x="2709334" y="1483297"/>
            <a:ext cx="7205133" cy="50095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B57C8E-6917-624E-B65A-0705AC92B8DD}"/>
              </a:ext>
            </a:extLst>
          </p:cNvPr>
          <p:cNvSpPr txBox="1"/>
          <p:nvPr/>
        </p:nvSpPr>
        <p:spPr>
          <a:xfrm>
            <a:off x="7910238" y="6155544"/>
            <a:ext cx="259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C.S. Sargent, 1884</a:t>
            </a:r>
          </a:p>
        </p:txBody>
      </p:sp>
    </p:spTree>
    <p:extLst>
      <p:ext uri="{BB962C8B-B14F-4D97-AF65-F5344CB8AC3E}">
        <p14:creationId xmlns:p14="http://schemas.microsoft.com/office/powerpoint/2010/main" val="950621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7C589-F9EF-CC47-A4E2-A1DA45704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SDM  (Why)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C3E13-D2CE-7847-ADD7-DC88FC95C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 where organisms are</a:t>
            </a:r>
          </a:p>
          <a:p>
            <a:endParaRPr lang="en-US" dirty="0"/>
          </a:p>
          <a:p>
            <a:r>
              <a:rPr lang="en-US" dirty="0"/>
              <a:t>Insight into where organisms may be under changing conditions</a:t>
            </a:r>
          </a:p>
          <a:p>
            <a:endParaRPr lang="en-US" dirty="0"/>
          </a:p>
          <a:p>
            <a:r>
              <a:rPr lang="en-US" dirty="0"/>
              <a:t>Exploration of fundamental eco-evolutionary principles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728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CE785-C3C7-D047-9360-24229B22C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SDM (How)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D7E3021E-A980-9D44-850F-912492658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067" y="365125"/>
            <a:ext cx="6680200" cy="5346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176DB3-DC7A-5B45-BA8B-80CF6E4ABFF0}"/>
              </a:ext>
            </a:extLst>
          </p:cNvPr>
          <p:cNvSpPr txBox="1"/>
          <p:nvPr/>
        </p:nvSpPr>
        <p:spPr>
          <a:xfrm>
            <a:off x="8064331" y="5941218"/>
            <a:ext cx="2023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Franklin, 2010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33AB69-4FE5-E94B-9C11-45F8A6DCA3B1}"/>
              </a:ext>
            </a:extLst>
          </p:cNvPr>
          <p:cNvSpPr txBox="1"/>
          <p:nvPr/>
        </p:nvSpPr>
        <p:spPr>
          <a:xfrm>
            <a:off x="355601" y="4385231"/>
            <a:ext cx="4944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Correlative</a:t>
            </a:r>
            <a:r>
              <a:rPr lang="en-US" sz="2800" dirty="0"/>
              <a:t> vs. Mechanistic</a:t>
            </a:r>
          </a:p>
        </p:txBody>
      </p:sp>
    </p:spTree>
    <p:extLst>
      <p:ext uri="{BB962C8B-B14F-4D97-AF65-F5344CB8AC3E}">
        <p14:creationId xmlns:p14="http://schemas.microsoft.com/office/powerpoint/2010/main" val="79300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2F7D9-B36C-9F45-B648-EC3144621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Data (occurrences)</a:t>
            </a:r>
          </a:p>
        </p:txBody>
      </p:sp>
      <p:pic>
        <p:nvPicPr>
          <p:cNvPr id="3074" name="Picture 2" descr="Logos and identity system">
            <a:extLst>
              <a:ext uri="{FF2B5EF4-FFF2-40B4-BE49-F238E27FC236}">
                <a16:creationId xmlns:a16="http://schemas.microsoft.com/office/drawing/2014/main" id="{881A8088-F803-484B-A178-AC2A48499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333" y="1690688"/>
            <a:ext cx="3810000" cy="252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36303B66-F664-5245-8A28-D5230292B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084" y="1637828"/>
            <a:ext cx="4116919" cy="877673"/>
          </a:xfrm>
          <a:prstGeom prst="rect">
            <a:avLst/>
          </a:prstGeom>
        </p:spPr>
      </p:pic>
      <p:pic>
        <p:nvPicPr>
          <p:cNvPr id="3076" name="Picture 4" descr="eBird by Cornell Lab - Android Apps on Google Play">
            <a:extLst>
              <a:ext uri="{FF2B5EF4-FFF2-40B4-BE49-F238E27FC236}">
                <a16:creationId xmlns:a16="http://schemas.microsoft.com/office/drawing/2014/main" id="{9572D502-82B6-4E4C-A80F-5E63863E4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0" y="3284166"/>
            <a:ext cx="2116667" cy="211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ata Submission | National Moth Week">
            <a:extLst>
              <a:ext uri="{FF2B5EF4-FFF2-40B4-BE49-F238E27FC236}">
                <a16:creationId xmlns:a16="http://schemas.microsoft.com/office/drawing/2014/main" id="{A10F2AA7-93FA-F44F-AA70-41344BA59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67" y="4202112"/>
            <a:ext cx="1930400" cy="19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2">
            <a:extLst>
              <a:ext uri="{FF2B5EF4-FFF2-40B4-BE49-F238E27FC236}">
                <a16:creationId xmlns:a16="http://schemas.microsoft.com/office/drawing/2014/main" id="{9043CDF9-3527-F341-9053-DDA138B52D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65463" y="0"/>
            <a:ext cx="6061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A8F3F701-A8B2-A643-A08C-709942BD8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9871" y="4553056"/>
            <a:ext cx="1541217" cy="1741488"/>
          </a:xfrm>
          <a:prstGeom prst="rect">
            <a:avLst/>
          </a:prstGeom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09A2163F-7783-CF40-8EDE-053434EE72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5664" y="4147344"/>
            <a:ext cx="21463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411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D9406-3CCE-594C-85EC-7D700B04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Data (Environment)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024901EB-CDCD-6F41-A0AF-7DED41BB0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050" y="1862667"/>
            <a:ext cx="3365500" cy="965200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0FC28CC0-7065-3C42-A638-8FC989DB9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0" y="4207934"/>
            <a:ext cx="5067300" cy="1549400"/>
          </a:xfrm>
          <a:prstGeom prst="rect">
            <a:avLst/>
          </a:prstGeom>
        </p:spPr>
      </p:pic>
      <p:pic>
        <p:nvPicPr>
          <p:cNvPr id="9" name="Picture 8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034A1149-F09F-4F45-8429-5B0A7D51D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151" y="1862667"/>
            <a:ext cx="2717800" cy="1333500"/>
          </a:xfrm>
          <a:prstGeom prst="rect">
            <a:avLst/>
          </a:prstGeom>
        </p:spPr>
      </p:pic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519F927-A1E3-774C-B02A-CBA26F3D1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883" y="4207934"/>
            <a:ext cx="43053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24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7CDE9-FB44-C143-9A48-F04FB1DA3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F6AB5-13F7-2845-A7B5-6A1731032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Profile methods</a:t>
            </a:r>
          </a:p>
          <a:p>
            <a:pPr lvl="1"/>
            <a:r>
              <a:rPr lang="en-US" dirty="0"/>
              <a:t>DOMAIN, BIOCLIM, </a:t>
            </a:r>
            <a:r>
              <a:rPr lang="en-US" dirty="0" err="1"/>
              <a:t>Mahalanobis</a:t>
            </a:r>
            <a:endParaRPr lang="en-US" dirty="0"/>
          </a:p>
          <a:p>
            <a:pPr lvl="1"/>
            <a:r>
              <a:rPr lang="en-US" dirty="0"/>
              <a:t>Presence only data</a:t>
            </a:r>
          </a:p>
          <a:p>
            <a:r>
              <a:rPr lang="en-US" dirty="0"/>
              <a:t>Regression Methods</a:t>
            </a:r>
          </a:p>
          <a:p>
            <a:pPr lvl="1"/>
            <a:r>
              <a:rPr lang="en-US" dirty="0"/>
              <a:t>GLM, GAM, MARS</a:t>
            </a:r>
          </a:p>
          <a:p>
            <a:pPr lvl="1"/>
            <a:r>
              <a:rPr lang="en-US" dirty="0"/>
              <a:t>Presence and absence or background</a:t>
            </a:r>
          </a:p>
          <a:p>
            <a:r>
              <a:rPr lang="en-US" dirty="0"/>
              <a:t>Machine Learning Methods</a:t>
            </a:r>
          </a:p>
          <a:p>
            <a:pPr lvl="1"/>
            <a:r>
              <a:rPr lang="en-US" dirty="0" err="1"/>
              <a:t>MaxEnt</a:t>
            </a:r>
            <a:r>
              <a:rPr lang="en-US" dirty="0"/>
              <a:t>, Random Forest, Support Vector Machines, GARP</a:t>
            </a:r>
          </a:p>
          <a:p>
            <a:pPr lvl="1"/>
            <a:r>
              <a:rPr lang="en-US" dirty="0"/>
              <a:t>Presence and absence or background</a:t>
            </a:r>
          </a:p>
        </p:txBody>
      </p:sp>
    </p:spTree>
    <p:extLst>
      <p:ext uri="{BB962C8B-B14F-4D97-AF65-F5344CB8AC3E}">
        <p14:creationId xmlns:p14="http://schemas.microsoft.com/office/powerpoint/2010/main" val="174592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3331</TotalTime>
  <Words>245</Words>
  <Application>Microsoft Macintosh PowerPoint</Application>
  <PresentationFormat>Widescreen</PresentationFormat>
  <Paragraphs>66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Species Distribution Modeling Background Info</vt:lpstr>
      <vt:lpstr>Biogeography Theory</vt:lpstr>
      <vt:lpstr>Biogeography Theory</vt:lpstr>
      <vt:lpstr>SDM (What)</vt:lpstr>
      <vt:lpstr>SDM  (Why)</vt:lpstr>
      <vt:lpstr>SDM (How)</vt:lpstr>
      <vt:lpstr>Input Data (occurrences)</vt:lpstr>
      <vt:lpstr>Input Data (Environment)</vt:lpstr>
      <vt:lpstr>Algorithms</vt:lpstr>
      <vt:lpstr>PowerPoint Presentation</vt:lpstr>
      <vt:lpstr>Algorithms</vt:lpstr>
      <vt:lpstr>Algorithms</vt:lpstr>
      <vt:lpstr>Algorithms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SDM &amp; Git</dc:title>
  <dc:creator>Avery Hill</dc:creator>
  <cp:lastModifiedBy>Avery Hill</cp:lastModifiedBy>
  <cp:revision>79</cp:revision>
  <dcterms:created xsi:type="dcterms:W3CDTF">2020-09-21T20:52:23Z</dcterms:created>
  <dcterms:modified xsi:type="dcterms:W3CDTF">2020-10-07T18:49:56Z</dcterms:modified>
</cp:coreProperties>
</file>